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1" r:id="rId2"/>
    <p:sldId id="260" r:id="rId3"/>
    <p:sldId id="263" r:id="rId4"/>
    <p:sldId id="259" r:id="rId5"/>
    <p:sldId id="265" r:id="rId6"/>
    <p:sldId id="264" r:id="rId7"/>
    <p:sldId id="266" r:id="rId8"/>
    <p:sldId id="261" r:id="rId9"/>
    <p:sldId id="267" r:id="rId10"/>
    <p:sldId id="268" r:id="rId11"/>
    <p:sldId id="269" r:id="rId12"/>
    <p:sldId id="256" r:id="rId13"/>
    <p:sldId id="257" r:id="rId14"/>
    <p:sldId id="270" r:id="rId15"/>
    <p:sldId id="258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8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440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1071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7152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21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37820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096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9956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4852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67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4310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39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6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78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32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807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240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09F1D-5F74-4ADA-9F06-600AC30938A2}" type="datetimeFigureOut">
              <a:rPr lang="fr-FR" smtClean="0"/>
              <a:t>08/06/2023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4C68EF6-1255-4CCB-B70A-430DC8B91F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140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44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42.gif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5" Type="http://schemas.openxmlformats.org/officeDocument/2006/relationships/image" Target="../media/image47.png"/><Relationship Id="rId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slide" Target="slide4.xml"/><Relationship Id="rId7" Type="http://schemas.openxmlformats.org/officeDocument/2006/relationships/image" Target="../media/image4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slide" Target="slide12.xml"/><Relationship Id="rId4" Type="http://schemas.openxmlformats.org/officeDocument/2006/relationships/image" Target="../media/image47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slide" Target="slide9.xm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image" Target="../media/image47.png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8.gif"/><Relationship Id="rId7" Type="http://schemas.openxmlformats.org/officeDocument/2006/relationships/slide" Target="slide1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10" Type="http://schemas.openxmlformats.org/officeDocument/2006/relationships/slide" Target="slide2.xml"/><Relationship Id="rId4" Type="http://schemas.openxmlformats.org/officeDocument/2006/relationships/image" Target="../media/image9.png"/><Relationship Id="rId9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gif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3.xml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nathan-lancelot-476670230/" TargetMode="External"/><Relationship Id="rId13" Type="http://schemas.openxmlformats.org/officeDocument/2006/relationships/slide" Target="slide4.xml"/><Relationship Id="rId3" Type="http://schemas.openxmlformats.org/officeDocument/2006/relationships/image" Target="../media/image12.gif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iscord.com/channels/1112281587392974858/1112281587392974862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hyperlink" Target="https://github.com/natzan?tab=repositories" TargetMode="Externa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slide" Target="slide5.xml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4.xml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5.gif"/><Relationship Id="rId9" Type="http://schemas.openxmlformats.org/officeDocument/2006/relationships/image" Target="../media/image19.gif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39.png"/><Relationship Id="rId3" Type="http://schemas.openxmlformats.org/officeDocument/2006/relationships/slide" Target="slide10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slide" Target="slide4.xml"/><Relationship Id="rId2" Type="http://schemas.openxmlformats.org/officeDocument/2006/relationships/image" Target="../media/image25.gif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6.PNG"/><Relationship Id="rId7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slide" Target="slide7.xml"/><Relationship Id="rId5" Type="http://schemas.openxmlformats.org/officeDocument/2006/relationships/image" Target="../media/image9.png"/><Relationship Id="rId10" Type="http://schemas.openxmlformats.org/officeDocument/2006/relationships/slide" Target="slide15.xml"/><Relationship Id="rId4" Type="http://schemas.openxmlformats.org/officeDocument/2006/relationships/image" Target="../media/image5.gif"/><Relationship Id="rId9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/>
          <a:srcRect l="4470" t="1905" r="8348" b="5524"/>
          <a:stretch/>
        </p:blipFill>
        <p:spPr>
          <a:xfrm>
            <a:off x="-217716" y="-145143"/>
            <a:ext cx="12714515" cy="71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1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998617"/>
            <a:ext cx="3605350" cy="4859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err="1" smtClean="0">
                <a:solidFill>
                  <a:schemeClr val="tx1"/>
                </a:solidFill>
              </a:rPr>
              <a:t>Javascript</a:t>
            </a:r>
            <a:endParaRPr lang="fr-FR" sz="3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PHP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BASH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COMENDER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600" dirty="0" smtClean="0">
                <a:solidFill>
                  <a:schemeClr val="tx1"/>
                </a:solidFill>
              </a:rPr>
              <a:t>« CMD »</a:t>
            </a:r>
          </a:p>
          <a:p>
            <a:r>
              <a:rPr lang="fr-FR" sz="3600" dirty="0" smtClean="0">
                <a:solidFill>
                  <a:schemeClr val="tx1"/>
                </a:solidFill>
              </a:rPr>
              <a:t>(</a:t>
            </a:r>
            <a:r>
              <a:rPr lang="fr-FR" sz="3600" dirty="0" err="1" smtClean="0">
                <a:solidFill>
                  <a:schemeClr val="tx1"/>
                </a:solidFill>
              </a:rPr>
              <a:t>linux,windows</a:t>
            </a:r>
            <a:r>
              <a:rPr lang="fr-FR" sz="36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0" y="0"/>
            <a:ext cx="3605350" cy="1998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LANGAGES </a:t>
            </a:r>
            <a:endParaRPr lang="fr-FR" sz="4400" b="1" dirty="0"/>
          </a:p>
          <a:p>
            <a:pPr algn="ctr"/>
            <a:r>
              <a:rPr lang="fr-FR" sz="4400" b="1" dirty="0" smtClean="0">
                <a:sym typeface="Wingdings" panose="05000000000000000000" pitchFamily="2" charset="2"/>
              </a:rPr>
              <a:t>UTILISÉS</a:t>
            </a:r>
          </a:p>
          <a:p>
            <a:pPr algn="ctr"/>
            <a:r>
              <a:rPr lang="fr-FR" sz="4400" b="1" dirty="0" smtClean="0">
                <a:sym typeface="Wingdings" panose="05000000000000000000" pitchFamily="2" charset="2"/>
              </a:rPr>
              <a:t></a:t>
            </a:r>
            <a:endParaRPr lang="fr-FR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3635826" y="0"/>
            <a:ext cx="379693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C</a:t>
            </a:r>
            <a:r>
              <a:rPr lang="fr-FR" sz="4000" dirty="0" smtClean="0"/>
              <a:t>#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/>
              <a:t>C++</a:t>
            </a:r>
            <a:endParaRPr lang="fr-F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POWERSHELL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/>
              <a:t>SSH « </a:t>
            </a:r>
            <a:r>
              <a:rPr lang="fr-FR" sz="4000" dirty="0" err="1" smtClean="0"/>
              <a:t>putty</a:t>
            </a:r>
            <a:r>
              <a:rPr lang="fr-FR" sz="4000" dirty="0" smtClean="0"/>
              <a:t> »</a:t>
            </a:r>
            <a:endParaRPr lang="fr-FR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/>
              <a:t>COMPOSER</a:t>
            </a: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7332617" y="-16127"/>
            <a:ext cx="4859383" cy="20147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17" y="1998616"/>
            <a:ext cx="4859383" cy="48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3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4754" y="587829"/>
            <a:ext cx="4364686" cy="60960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0" y="0"/>
            <a:ext cx="4336869" cy="201474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INTERETS</a:t>
            </a:r>
            <a:br>
              <a:rPr lang="fr-FR" sz="4000" b="1" dirty="0" smtClean="0"/>
            </a:br>
            <a:r>
              <a:rPr lang="fr-FR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fr-FR" sz="4000" b="1" dirty="0" smtClean="0"/>
              <a:t> LOISIRS</a:t>
            </a:r>
            <a:endParaRPr lang="fr-FR" sz="4000" b="1" dirty="0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4351622" y="0"/>
            <a:ext cx="4404847" cy="20147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469" y="3422469"/>
            <a:ext cx="3435531" cy="343553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11" y="0"/>
            <a:ext cx="3432589" cy="34224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02031"/>
            <a:ext cx="4351623" cy="360822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36869" y="2014744"/>
            <a:ext cx="4434353" cy="4843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Les jeux vidéo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Faire des outils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>
                <a:solidFill>
                  <a:schemeClr val="tx1"/>
                </a:solidFill>
              </a:rPr>
              <a:t>Cosplay</a:t>
            </a:r>
            <a:r>
              <a:rPr lang="fr-FR" sz="2800" dirty="0" smtClean="0">
                <a:solidFill>
                  <a:schemeClr val="tx1"/>
                </a:solidFill>
              </a:rPr>
              <a:t> free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Les animaux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Satisfaire ma curiosité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Admirer la nuit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73779"/>
            <a:ext cx="12192000" cy="1210926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6" y="217622"/>
            <a:ext cx="9444840" cy="6392183"/>
          </a:xfrm>
          <a:prstGeom prst="rect">
            <a:avLst/>
          </a:prstGeom>
        </p:spPr>
      </p:pic>
      <p:pic>
        <p:nvPicPr>
          <p:cNvPr id="6" name="Imag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3096" y="17689"/>
            <a:ext cx="868904" cy="9228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23096" y="940525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 rot="10800000">
            <a:off x="11323096" y="1463039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6072" r="11198" b="11006"/>
          <a:stretch/>
        </p:blipFill>
        <p:spPr>
          <a:xfrm>
            <a:off x="5704228" y="-91950"/>
            <a:ext cx="5408023" cy="7040880"/>
          </a:xfrm>
          <a:prstGeom prst="rect">
            <a:avLst/>
          </a:prstGeom>
        </p:spPr>
      </p:pic>
      <p:pic>
        <p:nvPicPr>
          <p:cNvPr id="5" name="Image 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096" y="-34563"/>
            <a:ext cx="868904" cy="9228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323096" y="888273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bg1"/>
                </a:solidFill>
                <a:sym typeface="Wingdings" panose="05000000000000000000" pitchFamily="2" charset="2"/>
              </a:rPr>
              <a:t>-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 rot="10800000">
            <a:off x="11323096" y="1463039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00" y="5979643"/>
            <a:ext cx="9440025" cy="755030"/>
          </a:xfrm>
          <a:prstGeom prst="rect">
            <a:avLst/>
          </a:prstGeom>
        </p:spPr>
      </p:pic>
      <p:sp>
        <p:nvSpPr>
          <p:cNvPr id="9" name="Sous-titre 2"/>
          <p:cNvSpPr txBox="1">
            <a:spLocks/>
          </p:cNvSpPr>
          <p:nvPr/>
        </p:nvSpPr>
        <p:spPr>
          <a:xfrm>
            <a:off x="1034558" y="-5065"/>
            <a:ext cx="12192000" cy="47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PROJET VOLTAIRE      N° 1 DE LA REMISE À NIVEAU EN ORTHOGRAPHE</a:t>
            </a:r>
            <a:endParaRPr lang="fr-FR" dirty="0"/>
          </a:p>
        </p:txBody>
      </p:sp>
      <p:sp>
        <p:nvSpPr>
          <p:cNvPr id="10" name="Sous-titre 2"/>
          <p:cNvSpPr txBox="1">
            <a:spLocks/>
          </p:cNvSpPr>
          <p:nvPr/>
        </p:nvSpPr>
        <p:spPr>
          <a:xfrm>
            <a:off x="0" y="540775"/>
            <a:ext cx="12192000" cy="4719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600" b="1" dirty="0" smtClean="0"/>
              <a:t>MON PROGRAMME D’ENTRAÎNEMENT</a:t>
            </a:r>
            <a:endParaRPr lang="fr-FR" sz="3600" b="1" dirty="0"/>
          </a:p>
        </p:txBody>
      </p:sp>
      <p:grpSp>
        <p:nvGrpSpPr>
          <p:cNvPr id="11" name="Groupe 10"/>
          <p:cNvGrpSpPr>
            <a:grpSpLocks noChangeAspect="1"/>
          </p:cNvGrpSpPr>
          <p:nvPr/>
        </p:nvGrpSpPr>
        <p:grpSpPr>
          <a:xfrm>
            <a:off x="4806375" y="1164469"/>
            <a:ext cx="1678109" cy="432000"/>
            <a:chOff x="4676815" y="1017640"/>
            <a:chExt cx="2976848" cy="884902"/>
          </a:xfrm>
        </p:grpSpPr>
        <p:sp>
          <p:nvSpPr>
            <p:cNvPr id="12" name="Sous-titre 2"/>
            <p:cNvSpPr txBox="1">
              <a:spLocks/>
            </p:cNvSpPr>
            <p:nvPr/>
          </p:nvSpPr>
          <p:spPr>
            <a:xfrm>
              <a:off x="4676815" y="1017640"/>
              <a:ext cx="2976848" cy="884902"/>
            </a:xfrm>
            <a:prstGeom prst="rect">
              <a:avLst/>
            </a:prstGeom>
            <a:ln w="28575">
              <a:solidFill>
                <a:srgbClr val="92D050"/>
              </a:solidFill>
            </a:ln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400" dirty="0" smtClean="0"/>
                <a:t>      </a:t>
              </a:r>
              <a:r>
                <a:rPr lang="fr-FR" sz="1400" b="1" dirty="0" smtClean="0"/>
                <a:t>RÉINITIALISER</a:t>
              </a:r>
              <a:endParaRPr lang="fr-FR" sz="1400" b="1" dirty="0"/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062" y="1320358"/>
              <a:ext cx="264775" cy="269051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14" name="Sous-titre 2"/>
          <p:cNvSpPr txBox="1">
            <a:spLocks/>
          </p:cNvSpPr>
          <p:nvPr/>
        </p:nvSpPr>
        <p:spPr>
          <a:xfrm>
            <a:off x="0" y="2508162"/>
            <a:ext cx="12192000" cy="560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3600" dirty="0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007331"/>
              </p:ext>
            </p:extLst>
          </p:nvPr>
        </p:nvGraphicFramePr>
        <p:xfrm>
          <a:off x="1687420" y="1556933"/>
          <a:ext cx="8817159" cy="4397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159">
                  <a:extLst>
                    <a:ext uri="{9D8B030D-6E8A-4147-A177-3AD203B41FA5}">
                      <a16:colId xmlns:a16="http://schemas.microsoft.com/office/drawing/2014/main" val="3383666989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097821266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044534520"/>
                    </a:ext>
                  </a:extLst>
                </a:gridCol>
              </a:tblGrid>
              <a:tr h="78161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kern="1100" dirty="0" smtClean="0">
                          <a:solidFill>
                            <a:srgbClr val="92D050"/>
                          </a:solidFill>
                        </a:rPr>
                        <a:t>NIVEAU 1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kern="1100" dirty="0" smtClean="0">
                          <a:solidFill>
                            <a:schemeClr val="tx1"/>
                          </a:solidFill>
                        </a:rPr>
                        <a:t>Commençons simplement</a:t>
                      </a:r>
                    </a:p>
                  </a:txBody>
                  <a:tcPr marL="42983" marR="42983" marT="42983" marB="429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b="1" kern="1100" dirty="0" smtClean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100 %</a:t>
                      </a:r>
                      <a:endParaRPr lang="fr-FR" sz="2600" b="1" kern="1100" dirty="0">
                        <a:solidFill>
                          <a:srgbClr val="92D050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42983" marR="42983" marT="42983" marB="4298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800" kern="1100" dirty="0">
                        <a:solidFill>
                          <a:srgbClr val="92D050"/>
                        </a:solidFill>
                      </a:endParaRPr>
                    </a:p>
                  </a:txBody>
                  <a:tcPr marL="42983" marR="42983" marT="42983" marB="429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66929"/>
                  </a:ext>
                </a:extLst>
              </a:tr>
              <a:tr h="9025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b="1" kern="1100" dirty="0" smtClean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NIVEAU 2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kern="11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Cette réussite sera la vôtre</a:t>
                      </a:r>
                    </a:p>
                  </a:txBody>
                  <a:tcPr marL="42983" marR="42983" marT="42983" marB="429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b="1" kern="1100" dirty="0" smtClean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100 %</a:t>
                      </a:r>
                    </a:p>
                  </a:txBody>
                  <a:tcPr marL="42983" marR="42983" marT="42983" marB="4298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800" kern="1100" dirty="0">
                        <a:solidFill>
                          <a:srgbClr val="92D050"/>
                        </a:solidFill>
                      </a:endParaRPr>
                    </a:p>
                  </a:txBody>
                  <a:tcPr marL="42983" marR="42983" marT="42983" marB="4298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425405"/>
                  </a:ext>
                </a:extLst>
              </a:tr>
              <a:tr h="9025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b="1" kern="1100" dirty="0" smtClean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NIVEAU 3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kern="11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Bien sûr, c’est</a:t>
                      </a:r>
                      <a:r>
                        <a:rPr lang="fr-FR" sz="2000" b="0" kern="11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à votre portée</a:t>
                      </a:r>
                      <a:endParaRPr lang="fr-FR" sz="2000" b="0" kern="11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983" marR="42983" marT="42983" marB="42983"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b="1" kern="1100" dirty="0" smtClean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100 %</a:t>
                      </a:r>
                    </a:p>
                  </a:txBody>
                  <a:tcPr marL="42983" marR="42983" marT="42983" marB="42983" anchor="ctr"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800" kern="1100" dirty="0" smtClean="0">
                        <a:solidFill>
                          <a:srgbClr val="92D050"/>
                        </a:solidFill>
                      </a:endParaRPr>
                    </a:p>
                  </a:txBody>
                  <a:tcPr marL="42983" marR="42983" marT="42983" marB="42983"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381388"/>
                  </a:ext>
                </a:extLst>
              </a:tr>
              <a:tr h="9025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b="1" kern="1100" dirty="0" smtClean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NIVEAU 4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kern="11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Nous réussirons</a:t>
                      </a:r>
                      <a:r>
                        <a:rPr lang="fr-FR" sz="2000" b="0" kern="11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ensemble</a:t>
                      </a:r>
                      <a:endParaRPr lang="fr-FR" sz="2000" b="0" kern="11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983" marR="42983" marT="42983" marB="42983"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b="1" kern="1100" dirty="0" smtClean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100 %</a:t>
                      </a:r>
                    </a:p>
                  </a:txBody>
                  <a:tcPr marL="42983" marR="42983" marT="42983" marB="42983" anchor="ctr"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800" kern="1100" dirty="0" smtClean="0">
                        <a:solidFill>
                          <a:srgbClr val="92D050"/>
                        </a:solidFill>
                      </a:endParaRPr>
                    </a:p>
                  </a:txBody>
                  <a:tcPr marL="42983" marR="42983" marT="42983" marB="42983"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685817"/>
                  </a:ext>
                </a:extLst>
              </a:tr>
              <a:tr h="9025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b="1" kern="1100" dirty="0" smtClean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NIVEAU 5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b="0" kern="11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 dilemmes et des doutes…</a:t>
                      </a:r>
                    </a:p>
                  </a:txBody>
                  <a:tcPr marL="42983" marR="42983" marT="42983" marB="42983"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600" b="1" kern="1100" dirty="0" smtClean="0">
                          <a:solidFill>
                            <a:srgbClr val="92D050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100 %</a:t>
                      </a:r>
                    </a:p>
                  </a:txBody>
                  <a:tcPr marL="42983" marR="42983" marT="42983" marB="42983" anchor="ctr"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800" kern="1100" dirty="0" smtClean="0">
                        <a:solidFill>
                          <a:srgbClr val="92D050"/>
                        </a:solidFill>
                      </a:endParaRPr>
                    </a:p>
                  </a:txBody>
                  <a:tcPr marL="42983" marR="42983" marT="42983" marB="42983">
                    <a:lnT w="12700" cap="flat" cmpd="sng" algn="ctr">
                      <a:solidFill>
                        <a:srgbClr val="92D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6328958"/>
                  </a:ext>
                </a:extLst>
              </a:tr>
            </a:tbl>
          </a:graphicData>
        </a:graphic>
      </p:graphicFrame>
      <p:cxnSp>
        <p:nvCxnSpPr>
          <p:cNvPr id="16" name="Connecteur droit 15"/>
          <p:cNvCxnSpPr>
            <a:endCxn id="24" idx="0"/>
          </p:cNvCxnSpPr>
          <p:nvPr/>
        </p:nvCxnSpPr>
        <p:spPr>
          <a:xfrm flipH="1">
            <a:off x="1106558" y="1801933"/>
            <a:ext cx="10270" cy="4460438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1645059" y="5941660"/>
            <a:ext cx="6802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 smtClean="0">
                <a:solidFill>
                  <a:schemeClr val="bg1"/>
                </a:solidFill>
              </a:rPr>
              <a:t>VALIDATION DES NIVEAU 1 À 4</a:t>
            </a:r>
          </a:p>
          <a:p>
            <a:r>
              <a:rPr lang="fr-FR" sz="2200" dirty="0" smtClean="0">
                <a:solidFill>
                  <a:schemeClr val="bg1"/>
                </a:solidFill>
              </a:rPr>
              <a:t>Revue de vos difficultés rencontrées sur les niveaux 1 à 4 </a:t>
            </a:r>
            <a:endParaRPr lang="fr-FR" sz="2200" dirty="0">
              <a:solidFill>
                <a:schemeClr val="bg1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787" y="6100371"/>
            <a:ext cx="468000" cy="468000"/>
          </a:xfrm>
          <a:prstGeom prst="rect">
            <a:avLst/>
          </a:prstGeom>
        </p:spPr>
      </p:pic>
      <p:sp>
        <p:nvSpPr>
          <p:cNvPr id="19" name="Ellipse 18"/>
          <p:cNvSpPr/>
          <p:nvPr/>
        </p:nvSpPr>
        <p:spPr>
          <a:xfrm>
            <a:off x="1044000" y="1730761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1044000" y="2536323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1044000" y="3428490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1044000" y="4286645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/>
          <p:cNvSpPr/>
          <p:nvPr/>
        </p:nvSpPr>
        <p:spPr>
          <a:xfrm>
            <a:off x="1044000" y="5243424"/>
            <a:ext cx="144000" cy="144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1034558" y="6262371"/>
            <a:ext cx="144000" cy="144000"/>
          </a:xfrm>
          <a:prstGeom prst="ellipse">
            <a:avLst/>
          </a:prstGeom>
          <a:solidFill>
            <a:srgbClr val="FF8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377" y="1662419"/>
            <a:ext cx="520819" cy="50811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377" y="2486231"/>
            <a:ext cx="520819" cy="50811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377" y="5151552"/>
            <a:ext cx="520819" cy="508116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0" y="4267951"/>
            <a:ext cx="520819" cy="508116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230" y="3384016"/>
            <a:ext cx="520819" cy="5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1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2592977"/>
            <a:ext cx="7620000" cy="94640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97" y="6"/>
            <a:ext cx="9178703" cy="94444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06880" y="1129940"/>
            <a:ext cx="4691744" cy="796834"/>
          </a:xfrm>
          <a:prstGeom prst="rect">
            <a:avLst/>
          </a:prstGeom>
          <a:solidFill>
            <a:srgbClr val="2F8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HOME STORAGE</a:t>
            </a:r>
            <a:endParaRPr lang="fr-FR" sz="4000" dirty="0"/>
          </a:p>
        </p:txBody>
      </p:sp>
      <p:sp>
        <p:nvSpPr>
          <p:cNvPr id="5" name="Rectangle 4"/>
          <p:cNvSpPr/>
          <p:nvPr/>
        </p:nvSpPr>
        <p:spPr>
          <a:xfrm>
            <a:off x="1711234" y="1926774"/>
            <a:ext cx="2195646" cy="263910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ARTISAN</a:t>
            </a:r>
          </a:p>
          <a:p>
            <a:pPr algn="ctr"/>
            <a:r>
              <a:rPr lang="fr-FR" sz="3200" dirty="0" smtClean="0"/>
              <a:t>CONTENT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6880" y="4565880"/>
            <a:ext cx="4691744" cy="9405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MARKETING INTERACTIF</a:t>
            </a:r>
            <a:endParaRPr lang="fr-FR" sz="3200" dirty="0"/>
          </a:p>
        </p:txBody>
      </p:sp>
      <p:sp>
        <p:nvSpPr>
          <p:cNvPr id="7" name="Rectangle 6"/>
          <p:cNvSpPr/>
          <p:nvPr/>
        </p:nvSpPr>
        <p:spPr>
          <a:xfrm>
            <a:off x="8598624" y="3579242"/>
            <a:ext cx="2972753" cy="9797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SCAN AD</a:t>
            </a:r>
            <a:endParaRPr lang="fr-FR" sz="4400" dirty="0"/>
          </a:p>
        </p:txBody>
      </p:sp>
      <p:sp>
        <p:nvSpPr>
          <p:cNvPr id="8" name="Rectangle 7"/>
          <p:cNvSpPr/>
          <p:nvPr/>
        </p:nvSpPr>
        <p:spPr>
          <a:xfrm>
            <a:off x="8513583" y="2612567"/>
            <a:ext cx="3057794" cy="97971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/>
              <a:t>DIVERS OUTILS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880" y="1926774"/>
            <a:ext cx="4691744" cy="2639106"/>
          </a:xfrm>
          <a:prstGeom prst="rect">
            <a:avLst/>
          </a:prstGeom>
        </p:spPr>
      </p:pic>
      <p:sp>
        <p:nvSpPr>
          <p:cNvPr id="12" name="Rectangle 11">
            <a:hlinkClick r:id="rId4" action="ppaction://hlinksldjump"/>
          </p:cNvPr>
          <p:cNvSpPr/>
          <p:nvPr/>
        </p:nvSpPr>
        <p:spPr>
          <a:xfrm>
            <a:off x="3906880" y="10704"/>
            <a:ext cx="4691744" cy="11123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14664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83072"/>
            <a:ext cx="12192000" cy="1213539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31" y="797527"/>
            <a:ext cx="10519955" cy="5287517"/>
          </a:xfrm>
          <a:prstGeom prst="rect">
            <a:avLst/>
          </a:prstGeom>
        </p:spPr>
      </p:pic>
      <p:pic>
        <p:nvPicPr>
          <p:cNvPr id="5" name="Image 4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3096" y="17689"/>
            <a:ext cx="868904" cy="922836"/>
          </a:xfrm>
          <a:prstGeom prst="rect">
            <a:avLst/>
          </a:prstGeom>
        </p:spPr>
      </p:pic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11323096" y="940525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 rot="10800000">
            <a:off x="11323096" y="1515290"/>
            <a:ext cx="868904" cy="57476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fr-F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48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302" y="-1"/>
            <a:ext cx="6662058" cy="419423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9303" cy="421930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211"/>
            <a:ext cx="4219303" cy="424542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1475"/>
            <a:ext cx="12192000" cy="2676525"/>
          </a:xfrm>
          <a:prstGeom prst="rect">
            <a:avLst/>
          </a:prstGeom>
        </p:spPr>
      </p:pic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4578533" y="3088417"/>
            <a:ext cx="7543800" cy="8686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CLIQUER ICI POUR VISITER MON PORTFOLIO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32023" y="372452"/>
            <a:ext cx="2939141" cy="684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 smtClean="0">
                <a:solidFill>
                  <a:schemeClr val="tx1"/>
                </a:solidFill>
              </a:rPr>
              <a:t> NATHAN LANCELOT</a:t>
            </a:r>
            <a:endParaRPr lang="fr-FR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66508" y="2045160"/>
            <a:ext cx="6270172" cy="9310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STATUT ACTUEL</a:t>
            </a:r>
          </a:p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Brevet Technicien </a:t>
            </a:r>
            <a:r>
              <a:rPr lang="fr-FR" sz="2000" b="1" dirty="0">
                <a:solidFill>
                  <a:schemeClr val="tx1"/>
                </a:solidFill>
              </a:rPr>
              <a:t>S</a:t>
            </a:r>
            <a:r>
              <a:rPr lang="fr-FR" sz="2000" b="1" dirty="0" smtClean="0">
                <a:solidFill>
                  <a:schemeClr val="tx1"/>
                </a:solidFill>
              </a:rPr>
              <a:t>upérieur</a:t>
            </a:r>
          </a:p>
          <a:p>
            <a:pPr algn="ctr"/>
            <a:r>
              <a:rPr lang="fr-FR" sz="2000" b="1" dirty="0" smtClean="0">
                <a:solidFill>
                  <a:schemeClr val="tx1"/>
                </a:solidFill>
              </a:rPr>
              <a:t> Services Informatiques aux Organisations</a:t>
            </a:r>
            <a:endParaRPr lang="fr-FR" sz="2000" b="1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38108" y="1261566"/>
            <a:ext cx="3526972" cy="620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PROJET : DEVELOPPEUR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720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154121" y="-182881"/>
            <a:ext cx="4038605" cy="723408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41" y="1666401"/>
            <a:ext cx="4871702" cy="6200349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84" y="1666401"/>
            <a:ext cx="4160486" cy="7137965"/>
          </a:xfrm>
          <a:prstGeom prst="rect">
            <a:avLst/>
          </a:prstGeom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0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3095895" y="0"/>
            <a:ext cx="2965263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6061158" y="0"/>
            <a:ext cx="3422474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FORMATIONS</a:t>
            </a:r>
            <a:endParaRPr lang="fr-FR" sz="44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88274" y="2828193"/>
            <a:ext cx="10110652" cy="2821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chemeClr val="tx1"/>
                </a:solidFill>
              </a:rPr>
              <a:t>2023 Brevet Technicien Supérieur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 smtClean="0">
                <a:solidFill>
                  <a:schemeClr val="tx1"/>
                </a:solidFill>
              </a:rPr>
              <a:t>2021 Baccalauréat Série Générale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4400" b="1" dirty="0">
                <a:solidFill>
                  <a:schemeClr val="tx1"/>
                </a:solidFill>
              </a:rPr>
              <a:t>2018 </a:t>
            </a:r>
            <a:r>
              <a:rPr lang="fr-FR" sz="4400" b="1" dirty="0" smtClean="0">
                <a:solidFill>
                  <a:schemeClr val="tx1"/>
                </a:solidFill>
              </a:rPr>
              <a:t>Brevet</a:t>
            </a:r>
            <a:endParaRPr lang="fr-FR" sz="440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3164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6072" r="11198" b="11006"/>
          <a:stretch/>
        </p:blipFill>
        <p:spPr>
          <a:xfrm>
            <a:off x="6835140" y="-117566"/>
            <a:ext cx="5408023" cy="704088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" t="1905" r="2592" b="6667"/>
          <a:stretch/>
        </p:blipFill>
        <p:spPr>
          <a:xfrm>
            <a:off x="4640578" y="-117566"/>
            <a:ext cx="6818811" cy="70408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50" y="106697"/>
            <a:ext cx="2271382" cy="317861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8917" y="1651565"/>
            <a:ext cx="3328704" cy="52064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29787" y="209005"/>
            <a:ext cx="5359037" cy="12801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6600" b="1" dirty="0" smtClean="0">
                <a:solidFill>
                  <a:schemeClr val="tx1"/>
                </a:solidFill>
              </a:rPr>
              <a:t>ACCUEIL</a:t>
            </a:r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4882245" y="2063929"/>
            <a:ext cx="3223259" cy="18026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SUIVI D’ACTIVITÉ</a:t>
            </a:r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8327571" y="2063930"/>
            <a:ext cx="3086100" cy="18026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PARCOURS</a:t>
            </a:r>
            <a:endParaRPr lang="fr-FR" sz="4400" b="1" dirty="0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5499422" y="4108264"/>
            <a:ext cx="4865988" cy="199861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INTERETS </a:t>
            </a:r>
            <a:r>
              <a:rPr lang="fr-FR" sz="4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r>
              <a:rPr lang="fr-FR" sz="4000" b="1" dirty="0" smtClean="0"/>
              <a:t> LOISIRS</a:t>
            </a:r>
            <a:endParaRPr lang="fr-FR" sz="4000" b="1" dirty="0"/>
          </a:p>
        </p:txBody>
      </p:sp>
      <p:sp>
        <p:nvSpPr>
          <p:cNvPr id="11" name="Rectangle 10">
            <a:hlinkClick r:id="rId8" action="ppaction://hlinksldjump"/>
          </p:cNvPr>
          <p:cNvSpPr/>
          <p:nvPr/>
        </p:nvSpPr>
        <p:spPr>
          <a:xfrm>
            <a:off x="1583005" y="4105001"/>
            <a:ext cx="3605350" cy="19986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LANGAGE UTILISÉ</a:t>
            </a:r>
            <a:endParaRPr lang="fr-FR" sz="4400" b="1" dirty="0"/>
          </a:p>
        </p:txBody>
      </p:sp>
      <p:sp>
        <p:nvSpPr>
          <p:cNvPr id="2" name="Rectangle 1">
            <a:hlinkClick r:id="rId9" action="ppaction://hlinksldjump"/>
          </p:cNvPr>
          <p:cNvSpPr/>
          <p:nvPr/>
        </p:nvSpPr>
        <p:spPr>
          <a:xfrm>
            <a:off x="457201" y="2063929"/>
            <a:ext cx="4183378" cy="180267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 smtClean="0">
                <a:solidFill>
                  <a:schemeClr val="bg1"/>
                </a:solidFill>
              </a:rPr>
              <a:t>REALISATION</a:t>
            </a:r>
          </a:p>
          <a:p>
            <a:pPr algn="ctr"/>
            <a:r>
              <a:rPr lang="fr-FR" sz="4800" b="1" dirty="0" smtClean="0">
                <a:solidFill>
                  <a:schemeClr val="bg1"/>
                </a:solidFill>
              </a:rPr>
              <a:t>PERSONNELLE</a:t>
            </a:r>
          </a:p>
        </p:txBody>
      </p:sp>
      <p:sp>
        <p:nvSpPr>
          <p:cNvPr id="9" name="Rectangle 8">
            <a:hlinkClick r:id="rId10" action="ppaction://hlinksldjump"/>
          </p:cNvPr>
          <p:cNvSpPr/>
          <p:nvPr/>
        </p:nvSpPr>
        <p:spPr>
          <a:xfrm>
            <a:off x="1" y="0"/>
            <a:ext cx="2975060" cy="148916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smtClean="0"/>
              <a:t>RETOUR PAGE </a:t>
            </a:r>
          </a:p>
          <a:p>
            <a:pPr algn="ctr"/>
            <a:r>
              <a:rPr lang="fr-FR" sz="3200" dirty="0" smtClean="0"/>
              <a:t>DE SALUTATION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88499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13" y="1658982"/>
            <a:ext cx="4496517" cy="57228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2742" y="1685109"/>
            <a:ext cx="3309257" cy="518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292730" y="104503"/>
            <a:ext cx="3938457" cy="683090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9" y="1658982"/>
            <a:ext cx="3899269" cy="5199025"/>
          </a:xfrm>
          <a:prstGeom prst="rect">
            <a:avLst/>
          </a:prstGeom>
        </p:spPr>
      </p:pic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3122020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-1" y="0"/>
            <a:ext cx="3122021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6244041" y="0"/>
            <a:ext cx="3226530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 smtClean="0"/>
              <a:t>FORMATIONS</a:t>
            </a:r>
            <a:endParaRPr lang="fr-FR" sz="42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0969" y="1736915"/>
            <a:ext cx="5212081" cy="5016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BASKET     	1 ans</a:t>
            </a: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BADMINTON 	3 ans</a:t>
            </a: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ESCRIME      	1 ans</a:t>
            </a: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TENNIS	      2 ans</a:t>
            </a: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PING PONG 	3 ans</a:t>
            </a: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KARATÉ 		1 ans</a:t>
            </a: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JUDO 		1 ans</a:t>
            </a:r>
          </a:p>
          <a:p>
            <a:pPr marL="720000" lvl="1" indent="-571500">
              <a:buFont typeface="Arial" panose="020B0604020202020204" pitchFamily="34" charset="0"/>
              <a:buChar char="•"/>
            </a:pPr>
            <a:r>
              <a:rPr lang="fr-FR" sz="4000" dirty="0" smtClean="0">
                <a:solidFill>
                  <a:schemeClr val="tx1"/>
                </a:solidFill>
              </a:rPr>
              <a:t>TIR À L’ARC 	2 ans 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40" y="2393080"/>
            <a:ext cx="4712360" cy="3500760"/>
          </a:xfrm>
          <a:prstGeom prst="rect">
            <a:avLst/>
          </a:prstGeom>
        </p:spPr>
      </p:pic>
      <p:sp>
        <p:nvSpPr>
          <p:cNvPr id="11" name="Rectangle 10">
            <a:hlinkClick r:id="rId9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</p:spTree>
    <p:extLst>
      <p:ext uri="{BB962C8B-B14F-4D97-AF65-F5344CB8AC3E}">
        <p14:creationId xmlns:p14="http://schemas.microsoft.com/office/powerpoint/2010/main" val="33574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1811" y="-1129935"/>
            <a:ext cx="6910253" cy="91701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0544" y="-1100545"/>
            <a:ext cx="6916785" cy="911787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542" y="39187"/>
            <a:ext cx="7467601" cy="6877598"/>
          </a:xfrm>
          <a:prstGeom prst="rect">
            <a:avLst/>
          </a:prstGeom>
        </p:spPr>
      </p:pic>
      <p:pic>
        <p:nvPicPr>
          <p:cNvPr id="4" name="Image 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731" y="2033736"/>
            <a:ext cx="1473692" cy="14736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38250" y="847542"/>
            <a:ext cx="7471585" cy="123122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ME CONTACTER</a:t>
            </a:r>
          </a:p>
          <a:p>
            <a:pPr algn="ctr"/>
            <a:r>
              <a:rPr lang="fr-FR" sz="4400" b="1" dirty="0" smtClean="0"/>
              <a:t>SUIVRE MES ACTIVITÉS</a:t>
            </a:r>
          </a:p>
        </p:txBody>
      </p:sp>
      <p:pic>
        <p:nvPicPr>
          <p:cNvPr id="14" name="Image 13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733" y="2085111"/>
            <a:ext cx="1632536" cy="1422318"/>
          </a:xfrm>
          <a:prstGeom prst="rect">
            <a:avLst/>
          </a:prstGeom>
        </p:spPr>
      </p:pic>
      <p:pic>
        <p:nvPicPr>
          <p:cNvPr id="11" name="Image 10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0423" y="2087464"/>
            <a:ext cx="4390309" cy="142371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8159" y="3510694"/>
            <a:ext cx="1685109" cy="1009054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11"/>
          <a:srcRect l="24183" b="18030"/>
          <a:stretch/>
        </p:blipFill>
        <p:spPr>
          <a:xfrm>
            <a:off x="9626908" y="4034640"/>
            <a:ext cx="196362" cy="49163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692637" y="3814291"/>
            <a:ext cx="130631" cy="487722"/>
          </a:xfrm>
          <a:prstGeom prst="rect">
            <a:avLst/>
          </a:prstGeom>
        </p:spPr>
      </p:pic>
      <p:sp>
        <p:nvSpPr>
          <p:cNvPr id="23" name="Rectangle 22">
            <a:hlinkClick r:id="rId13" action="ppaction://hlinksldjump"/>
          </p:cNvPr>
          <p:cNvSpPr/>
          <p:nvPr/>
        </p:nvSpPr>
        <p:spPr>
          <a:xfrm>
            <a:off x="2326360" y="-18965"/>
            <a:ext cx="7483475" cy="85388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RETOUR</a:t>
            </a:r>
          </a:p>
        </p:txBody>
      </p:sp>
    </p:spTree>
    <p:extLst>
      <p:ext uri="{BB962C8B-B14F-4D97-AF65-F5344CB8AC3E}">
        <p14:creationId xmlns:p14="http://schemas.microsoft.com/office/powerpoint/2010/main" val="38336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03" y="1656160"/>
            <a:ext cx="4062197" cy="5672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2743" y="1682286"/>
            <a:ext cx="3309257" cy="518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0352" y="38948"/>
            <a:ext cx="5139447" cy="68525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342" y="1672046"/>
            <a:ext cx="3328704" cy="520643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67" y="1672049"/>
            <a:ext cx="3897146" cy="6620048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</p:cNvPr>
          <p:cNvSpPr/>
          <p:nvPr/>
        </p:nvSpPr>
        <p:spPr>
          <a:xfrm>
            <a:off x="6244042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3122021" y="0"/>
            <a:ext cx="3122021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6" name="Rectangle 5">
            <a:hlinkClick r:id="rId8" action="ppaction://hlinksldjump"/>
          </p:cNvPr>
          <p:cNvSpPr/>
          <p:nvPr/>
        </p:nvSpPr>
        <p:spPr>
          <a:xfrm>
            <a:off x="-2" y="0"/>
            <a:ext cx="3225363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 smtClean="0"/>
              <a:t>FORMATIONS</a:t>
            </a:r>
          </a:p>
          <a:p>
            <a:pPr algn="ctr"/>
            <a:r>
              <a:rPr lang="fr-FR" sz="4400" dirty="0" smtClean="0">
                <a:sym typeface="Wingdings" panose="05000000000000000000" pitchFamily="2" charset="2"/>
              </a:rPr>
              <a:t></a:t>
            </a:r>
            <a:endParaRPr lang="fr-FR" sz="4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71261" y="1995352"/>
            <a:ext cx="5792801" cy="721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400" dirty="0" smtClean="0">
                <a:solidFill>
                  <a:schemeClr val="tx1"/>
                </a:solidFill>
              </a:rPr>
              <a:t>Source de formations </a:t>
            </a:r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1" y="2976427"/>
            <a:ext cx="5792801" cy="325555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3719" y="4716008"/>
            <a:ext cx="2812566" cy="1600521"/>
          </a:xfrm>
          <a:prstGeom prst="rect">
            <a:avLst/>
          </a:prstGeom>
        </p:spPr>
      </p:pic>
      <p:sp>
        <p:nvSpPr>
          <p:cNvPr id="17" name="Rectangle 16">
            <a:hlinkClick r:id="rId11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8938" y="2029777"/>
            <a:ext cx="4220171" cy="63994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310" y="4716008"/>
            <a:ext cx="2531125" cy="159428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69" y="2873830"/>
            <a:ext cx="3541521" cy="16035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3719" y="2863961"/>
            <a:ext cx="1743556" cy="165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7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6875"/>
            <a:ext cx="12192000" cy="9144001"/>
          </a:xfrm>
          <a:prstGeom prst="rect">
            <a:avLst/>
          </a:prstGeom>
        </p:spPr>
      </p:pic>
      <p:sp>
        <p:nvSpPr>
          <p:cNvPr id="2" name="Rectangle 1">
            <a:hlinkClick r:id="rId3" action="ppaction://hlinksldjump"/>
          </p:cNvPr>
          <p:cNvSpPr/>
          <p:nvPr/>
        </p:nvSpPr>
        <p:spPr>
          <a:xfrm>
            <a:off x="0" y="-130627"/>
            <a:ext cx="3669343" cy="27954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LANGAGES </a:t>
            </a:r>
            <a:endParaRPr lang="fr-FR" sz="4400" b="1" dirty="0"/>
          </a:p>
          <a:p>
            <a:pPr algn="ctr"/>
            <a:r>
              <a:rPr lang="fr-FR" sz="4400" b="1" dirty="0" smtClean="0"/>
              <a:t>PROTOCOLES LISTE </a:t>
            </a:r>
          </a:p>
          <a:p>
            <a:pPr algn="ctr"/>
            <a:r>
              <a:rPr lang="fr-FR" sz="4400" b="1" dirty="0" smtClean="0">
                <a:sym typeface="Wingdings" panose="05000000000000000000" pitchFamily="2" charset="2"/>
              </a:rPr>
              <a:t></a:t>
            </a:r>
            <a:endParaRPr lang="fr-FR" sz="44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872" y="2346143"/>
            <a:ext cx="1713820" cy="210386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2708" y="544150"/>
            <a:ext cx="1363227" cy="143990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799" y="231458"/>
            <a:ext cx="1724025" cy="17526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/>
          <a:srcRect t="11756" r="10449"/>
          <a:stretch/>
        </p:blipFill>
        <p:spPr>
          <a:xfrm>
            <a:off x="5199817" y="5248996"/>
            <a:ext cx="1910171" cy="115264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8"/>
          <a:srcRect l="4959" t="3692" r="4145" b="16188"/>
          <a:stretch/>
        </p:blipFill>
        <p:spPr>
          <a:xfrm>
            <a:off x="7529105" y="2420165"/>
            <a:ext cx="1489166" cy="144997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9"/>
          <a:srcRect r="3959"/>
          <a:stretch/>
        </p:blipFill>
        <p:spPr>
          <a:xfrm>
            <a:off x="2875641" y="3071132"/>
            <a:ext cx="1578794" cy="156433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355" y="3052899"/>
            <a:ext cx="1560288" cy="152253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1635" y="2168385"/>
            <a:ext cx="2667000" cy="1524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12"/>
          <a:srcRect l="7373"/>
          <a:stretch/>
        </p:blipFill>
        <p:spPr>
          <a:xfrm>
            <a:off x="10158217" y="4041492"/>
            <a:ext cx="1543464" cy="167930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13"/>
          <a:srcRect l="22458" r="10371"/>
          <a:stretch/>
        </p:blipFill>
        <p:spPr>
          <a:xfrm>
            <a:off x="3586661" y="5248996"/>
            <a:ext cx="1285149" cy="118112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14"/>
          <a:srcRect l="7701"/>
          <a:stretch/>
        </p:blipFill>
        <p:spPr>
          <a:xfrm>
            <a:off x="8138461" y="4052443"/>
            <a:ext cx="1412604" cy="119655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2378" y="4839025"/>
            <a:ext cx="1300178" cy="174110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16"/>
          <a:srcRect l="2930"/>
          <a:stretch/>
        </p:blipFill>
        <p:spPr>
          <a:xfrm>
            <a:off x="1964974" y="4839025"/>
            <a:ext cx="1223386" cy="1767033"/>
          </a:xfrm>
          <a:prstGeom prst="rect">
            <a:avLst/>
          </a:prstGeom>
        </p:spPr>
      </p:pic>
      <p:sp>
        <p:nvSpPr>
          <p:cNvPr id="18" name="Rectangle 17">
            <a:hlinkClick r:id="rId17" action="ppaction://hlinksldjump"/>
          </p:cNvPr>
          <p:cNvSpPr/>
          <p:nvPr/>
        </p:nvSpPr>
        <p:spPr>
          <a:xfrm>
            <a:off x="9157063" y="-16127"/>
            <a:ext cx="3034937" cy="20147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48392" y="5411987"/>
            <a:ext cx="2449481" cy="97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63" y="13063"/>
            <a:ext cx="1123411" cy="167204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03" y="1656160"/>
            <a:ext cx="4062197" cy="56982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2743" y="1682286"/>
            <a:ext cx="3309257" cy="5185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50352" y="25885"/>
            <a:ext cx="5139447" cy="685259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3342" y="1672046"/>
            <a:ext cx="3328704" cy="520643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67" y="1658981"/>
            <a:ext cx="3897146" cy="7184581"/>
          </a:xfrm>
          <a:prstGeom prst="rect">
            <a:avLst/>
          </a:prstGeom>
        </p:spPr>
      </p:pic>
      <p:sp>
        <p:nvSpPr>
          <p:cNvPr id="4" name="Rectangle 3">
            <a:hlinkClick r:id="rId6" action="ppaction://hlinksldjump"/>
          </p:cNvPr>
          <p:cNvSpPr/>
          <p:nvPr/>
        </p:nvSpPr>
        <p:spPr>
          <a:xfrm>
            <a:off x="6244042" y="0"/>
            <a:ext cx="3122021" cy="167204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SCOLAIRE</a:t>
            </a:r>
            <a:endParaRPr lang="fr-FR" sz="4400" dirty="0"/>
          </a:p>
        </p:txBody>
      </p:sp>
      <p:sp>
        <p:nvSpPr>
          <p:cNvPr id="5" name="Rectangle 4">
            <a:hlinkClick r:id="rId7" action="ppaction://hlinksldjump"/>
          </p:cNvPr>
          <p:cNvSpPr/>
          <p:nvPr/>
        </p:nvSpPr>
        <p:spPr>
          <a:xfrm>
            <a:off x="3122021" y="0"/>
            <a:ext cx="3122021" cy="167204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PARCOURS SPORTIF</a:t>
            </a:r>
            <a:endParaRPr lang="fr-FR" sz="4400" dirty="0"/>
          </a:p>
        </p:txBody>
      </p:sp>
      <p:sp>
        <p:nvSpPr>
          <p:cNvPr id="10" name="Rectangle 9"/>
          <p:cNvSpPr/>
          <p:nvPr/>
        </p:nvSpPr>
        <p:spPr>
          <a:xfrm>
            <a:off x="241080" y="1995352"/>
            <a:ext cx="5792801" cy="7217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400" dirty="0" smtClean="0">
                <a:solidFill>
                  <a:schemeClr val="tx1"/>
                </a:solidFill>
              </a:rPr>
              <a:t>Formations faites</a:t>
            </a:r>
            <a:endParaRPr lang="fr-FR" sz="440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53" y="2891971"/>
            <a:ext cx="5792801" cy="3255554"/>
          </a:xfrm>
          <a:prstGeom prst="rect">
            <a:avLst/>
          </a:prstGeom>
        </p:spPr>
      </p:pic>
      <p:sp>
        <p:nvSpPr>
          <p:cNvPr id="17" name="Rectangle 16">
            <a:hlinkClick r:id="rId9" action="ppaction://hlinksldjump"/>
          </p:cNvPr>
          <p:cNvSpPr/>
          <p:nvPr/>
        </p:nvSpPr>
        <p:spPr>
          <a:xfrm>
            <a:off x="9366063" y="-3064"/>
            <a:ext cx="2825937" cy="16825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ACCUEIL</a:t>
            </a:r>
          </a:p>
        </p:txBody>
      </p:sp>
      <p:sp>
        <p:nvSpPr>
          <p:cNvPr id="8" name="Rectangle 7"/>
          <p:cNvSpPr/>
          <p:nvPr/>
        </p:nvSpPr>
        <p:spPr>
          <a:xfrm>
            <a:off x="6239122" y="1995352"/>
            <a:ext cx="4524674" cy="2837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STUDIO XP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BTS SIO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smtClean="0">
                <a:solidFill>
                  <a:schemeClr val="tx1"/>
                </a:solidFill>
              </a:rPr>
              <a:t>BAC spécialité NSI, MATH</a:t>
            </a:r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 smtClean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hlinkClick r:id="rId10" action="ppaction://hlinksldjump"/>
          </p:cNvPr>
          <p:cNvSpPr/>
          <p:nvPr/>
        </p:nvSpPr>
        <p:spPr>
          <a:xfrm>
            <a:off x="6257110" y="5001250"/>
            <a:ext cx="4506686" cy="11364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/>
              <a:t>CERTIFICATIONS</a:t>
            </a:r>
            <a:endParaRPr lang="fr-FR" sz="4400" dirty="0"/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-2" y="0"/>
            <a:ext cx="3225363" cy="1672046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200" dirty="0" smtClean="0"/>
              <a:t>FORMATIONS</a:t>
            </a:r>
            <a:endParaRPr lang="fr-FR" sz="4400" dirty="0"/>
          </a:p>
          <a:p>
            <a:pPr algn="ctr"/>
            <a:r>
              <a:rPr lang="fr-FR" sz="4400" dirty="0" smtClean="0">
                <a:sym typeface="Wingdings" panose="05000000000000000000" pitchFamily="2" charset="2"/>
              </a:rPr>
              <a:t></a:t>
            </a:r>
            <a:endParaRPr lang="fr-FR" sz="4200" dirty="0" smtClean="0"/>
          </a:p>
        </p:txBody>
      </p:sp>
    </p:spTree>
    <p:extLst>
      <p:ext uri="{BB962C8B-B14F-4D97-AF65-F5344CB8AC3E}">
        <p14:creationId xmlns:p14="http://schemas.microsoft.com/office/powerpoint/2010/main" val="319915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3324</TotalTime>
  <Words>230</Words>
  <Application>Microsoft Office PowerPoint</Application>
  <PresentationFormat>Grand écran</PresentationFormat>
  <Paragraphs>124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Consolas</vt:lpstr>
      <vt:lpstr>Trebuchet MS</vt:lpstr>
      <vt:lpstr>Wingdings</vt:lpstr>
      <vt:lpstr>Wingdings 3</vt:lpstr>
      <vt:lpstr>Facette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sunsho@outlook.fr</dc:creator>
  <cp:lastModifiedBy>sunsho@outlook.fr</cp:lastModifiedBy>
  <cp:revision>110</cp:revision>
  <dcterms:created xsi:type="dcterms:W3CDTF">2023-04-26T13:41:34Z</dcterms:created>
  <dcterms:modified xsi:type="dcterms:W3CDTF">2023-06-08T12:18:22Z</dcterms:modified>
</cp:coreProperties>
</file>